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C62C"/>
    <a:srgbClr val="9EB228"/>
    <a:srgbClr val="FFFFFF"/>
    <a:srgbClr val="B9D131"/>
    <a:srgbClr val="000000"/>
    <a:srgbClr val="84A23C"/>
    <a:srgbClr val="939392"/>
    <a:srgbClr val="565756"/>
    <a:srgbClr val="535353"/>
    <a:srgbClr val="4A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 varScale="1">
        <p:scale>
          <a:sx n="65" d="100"/>
          <a:sy n="65" d="100"/>
        </p:scale>
        <p:origin x="-1680" y="-12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144" y="2242273"/>
            <a:ext cx="2230709" cy="23577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57" y="4606075"/>
            <a:ext cx="2081327" cy="20813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965" y="4612992"/>
            <a:ext cx="2111291" cy="209337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497" y="6694865"/>
            <a:ext cx="2248356" cy="262655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24257" y="2242272"/>
            <a:ext cx="2103887" cy="2370719"/>
          </a:xfrm>
          <a:prstGeom prst="rect">
            <a:avLst/>
          </a:prstGeom>
          <a:solidFill>
            <a:srgbClr val="B0C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158853" y="2242273"/>
            <a:ext cx="2103887" cy="2357756"/>
          </a:xfrm>
          <a:prstGeom prst="rect">
            <a:avLst/>
          </a:prstGeom>
          <a:solidFill>
            <a:srgbClr val="B0C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158853" y="6705531"/>
            <a:ext cx="2103887" cy="2615890"/>
          </a:xfrm>
          <a:prstGeom prst="rect">
            <a:avLst/>
          </a:prstGeom>
          <a:solidFill>
            <a:srgbClr val="B0C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24257" y="6681362"/>
            <a:ext cx="2103887" cy="2640059"/>
          </a:xfrm>
          <a:prstGeom prst="rect">
            <a:avLst/>
          </a:prstGeom>
          <a:solidFill>
            <a:srgbClr val="B0C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12279" cy="10693400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676308" y="97391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391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0311" y="450156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A4949"/>
                </a:solidFill>
              </a:rPr>
              <a:t>Отзывы наших клиентов</a:t>
            </a:r>
            <a:endParaRPr lang="ru-RU" sz="3200" i="1" dirty="0">
              <a:solidFill>
                <a:srgbClr val="4A49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8642" y="2322364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00311" y="1031105"/>
            <a:ext cx="50744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4607" y="4326340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603732" y="4337716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668494" y="6413713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5707619" y="6425089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568719" y="9048435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607844" y="9059811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24257" y="6418533"/>
            <a:ext cx="1531653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808185" y="6413368"/>
            <a:ext cx="1642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6200000">
            <a:off x="4450480" y="7872889"/>
            <a:ext cx="1157190" cy="281276"/>
          </a:xfrm>
          <a:prstGeom prst="triangle">
            <a:avLst/>
          </a:prstGeom>
          <a:solidFill>
            <a:srgbClr val="B0C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0800000">
            <a:off x="5658779" y="4599326"/>
            <a:ext cx="1157190" cy="281276"/>
          </a:xfrm>
          <a:prstGeom prst="triangle">
            <a:avLst/>
          </a:prstGeom>
          <a:solidFill>
            <a:srgbClr val="B0C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5400000">
            <a:off x="2432364" y="3299640"/>
            <a:ext cx="1189462" cy="243023"/>
          </a:xfrm>
          <a:prstGeom prst="triangle">
            <a:avLst/>
          </a:prstGeom>
          <a:solidFill>
            <a:srgbClr val="B0C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2228850" y="6463342"/>
            <a:ext cx="678125" cy="243023"/>
          </a:xfrm>
          <a:prstGeom prst="triangle">
            <a:avLst/>
          </a:prstGeom>
          <a:solidFill>
            <a:srgbClr val="B0C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5225139" y="2322364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25139" y="6834767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8641" y="6834767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38409" y="3511287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57737" y="3511287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57737" y="8008143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38409" y="8008143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181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10</cp:revision>
  <dcterms:created xsi:type="dcterms:W3CDTF">2011-06-17T23:30:18Z</dcterms:created>
  <dcterms:modified xsi:type="dcterms:W3CDTF">2011-06-21T00:24:02Z</dcterms:modified>
</cp:coreProperties>
</file>